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8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1" r:id="rId7"/>
    <p:sldId id="263" r:id="rId8"/>
    <p:sldId id="262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E7CDC-25F3-4045-A5A4-0D56451FC0EA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869D3-F676-4631-B2A7-CA4E32F575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4420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D7B6F-E65C-42E7-86A5-0A01C6C95227}" type="slidenum">
              <a:rPr lang="es-ES" smtClean="0">
                <a:solidFill>
                  <a:prstClr val="black"/>
                </a:solidFill>
              </a:rPr>
              <a:pPr/>
              <a:t>8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781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áfico 23">
            <a:extLst>
              <a:ext uri="{FF2B5EF4-FFF2-40B4-BE49-F238E27FC236}">
                <a16:creationId xmlns=""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orma libre: Forma 37">
              <a:extLst>
                <a:ext uri="{FF2B5EF4-FFF2-40B4-BE49-F238E27FC236}">
                  <a16:creationId xmlns=""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40" name="Forma libre: Forma 39">
              <a:extLst>
                <a:ext uri="{FF2B5EF4-FFF2-40B4-BE49-F238E27FC236}">
                  <a16:creationId xmlns=""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41" name="Forma libre: Forma 40">
              <a:extLst>
                <a:ext uri="{FF2B5EF4-FFF2-40B4-BE49-F238E27FC236}">
                  <a16:creationId xmlns=""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6" name="Forma libre: Forma 35">
              <a:extLst>
                <a:ext uri="{FF2B5EF4-FFF2-40B4-BE49-F238E27FC236}">
                  <a16:creationId xmlns=""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7" name="Forma libre: Forma 36">
              <a:extLst>
                <a:ext uri="{FF2B5EF4-FFF2-40B4-BE49-F238E27FC236}">
                  <a16:creationId xmlns=""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9" name="Forma libre: Forma 38">
              <a:extLst>
                <a:ext uri="{FF2B5EF4-FFF2-40B4-BE49-F238E27FC236}">
                  <a16:creationId xmlns=""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6" name="Forma libre: Forma 25">
              <a:extLst>
                <a:ext uri="{FF2B5EF4-FFF2-40B4-BE49-F238E27FC236}">
                  <a16:creationId xmlns=""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7" name="Forma libre: Forma 26">
              <a:extLst>
                <a:ext uri="{FF2B5EF4-FFF2-40B4-BE49-F238E27FC236}">
                  <a16:creationId xmlns=""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=""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=""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=""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1" name="Forma libre: Forma 30">
              <a:extLst>
                <a:ext uri="{FF2B5EF4-FFF2-40B4-BE49-F238E27FC236}">
                  <a16:creationId xmlns=""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2" name="Forma libre: Forma 31">
              <a:extLst>
                <a:ext uri="{FF2B5EF4-FFF2-40B4-BE49-F238E27FC236}">
                  <a16:creationId xmlns=""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=""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5" name="Forma libre: Forma 34">
              <a:extLst>
                <a:ext uri="{FF2B5EF4-FFF2-40B4-BE49-F238E27FC236}">
                  <a16:creationId xmlns=""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PATRÓN</a:t>
            </a:r>
          </a:p>
        </p:txBody>
      </p:sp>
      <p:sp>
        <p:nvSpPr>
          <p:cNvPr id="42" name="Marcador de posición de imagen 26">
            <a:extLst>
              <a:ext uri="{FF2B5EF4-FFF2-40B4-BE49-F238E27FC236}">
                <a16:creationId xmlns=""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Presentación</a:t>
            </a:r>
            <a:br>
              <a:rPr lang="es-ES" noProof="0"/>
            </a:br>
            <a:r>
              <a:rPr lang="es-ES" noProof="0"/>
              <a:t>Título</a:t>
            </a:r>
          </a:p>
        </p:txBody>
      </p:sp>
      <p:sp>
        <p:nvSpPr>
          <p:cNvPr id="45" name="Marcador de texto 44">
            <a:extLst>
              <a:ext uri="{FF2B5EF4-FFF2-40B4-BE49-F238E27FC236}">
                <a16:creationId xmlns=""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 rtlCol="0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MES</a:t>
            </a:r>
            <a:br>
              <a:rPr lang="es-ES" noProof="0"/>
            </a:br>
            <a:r>
              <a:rPr lang="es-E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017013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áfico 9">
            <a:extLst>
              <a:ext uri="{FF2B5EF4-FFF2-40B4-BE49-F238E27FC236}">
                <a16:creationId xmlns=""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orma libre: Forma 11">
              <a:extLst>
                <a:ext uri="{FF2B5EF4-FFF2-40B4-BE49-F238E27FC236}">
                  <a16:creationId xmlns=""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=""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14" name="Forma libre: Forma 13">
              <a:extLst>
                <a:ext uri="{FF2B5EF4-FFF2-40B4-BE49-F238E27FC236}">
                  <a16:creationId xmlns=""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grpSp>
        <p:nvGrpSpPr>
          <p:cNvPr id="31" name="Gráfico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bre: Forma 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25" name="Gráfico 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16" name="Marcador de posición de imagen 15">
            <a:extLst>
              <a:ext uri="{FF2B5EF4-FFF2-40B4-BE49-F238E27FC236}">
                <a16:creationId xmlns=""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>
                <a:solidFill>
                  <a:srgbClr val="9D0F00">
                    <a:tint val="75000"/>
                  </a:srgbClr>
                </a:solidFill>
              </a:rPr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r>
              <a:rPr lang="es-ES">
                <a:solidFill>
                  <a:srgbClr val="C07400"/>
                </a:solidFill>
              </a:rPr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8C0CDE5-970C-4CC4-BF43-0DA127E73E82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sp>
        <p:nvSpPr>
          <p:cNvPr id="8" name="Gráfico 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Diapositiva divisoria</a:t>
            </a:r>
          </a:p>
        </p:txBody>
      </p:sp>
      <p:grpSp>
        <p:nvGrpSpPr>
          <p:cNvPr id="26" name="Gráfico 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bre: Forma 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22741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tex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áfico 16">
            <a:extLst>
              <a:ext uri="{FF2B5EF4-FFF2-40B4-BE49-F238E27FC236}">
                <a16:creationId xmlns=""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orma libre: Forma 7">
              <a:extLst>
                <a:ext uri="{FF2B5EF4-FFF2-40B4-BE49-F238E27FC236}">
                  <a16:creationId xmlns=""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9" name="Forma libre: Forma 8">
              <a:extLst>
                <a:ext uri="{FF2B5EF4-FFF2-40B4-BE49-F238E27FC236}">
                  <a16:creationId xmlns=""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>
                <a:solidFill>
                  <a:srgbClr val="9D0F00">
                    <a:tint val="75000"/>
                  </a:srgbClr>
                </a:solidFill>
              </a:rPr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r>
              <a:rPr lang="es-ES">
                <a:solidFill>
                  <a:srgbClr val="C07400"/>
                </a:solidFill>
              </a:rPr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=""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8C0CDE5-970C-4CC4-BF43-0DA127E73E82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Gráfico 23">
            <a:extLst>
              <a:ext uri="{FF2B5EF4-FFF2-40B4-BE49-F238E27FC236}">
                <a16:creationId xmlns=""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11" name="Gráfico 6">
            <a:extLst>
              <a:ext uri="{FF2B5EF4-FFF2-40B4-BE49-F238E27FC236}">
                <a16:creationId xmlns=""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=""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rtlCol="0"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Diseño de texto 1</a:t>
            </a:r>
          </a:p>
        </p:txBody>
      </p:sp>
      <p:sp>
        <p:nvSpPr>
          <p:cNvPr id="17" name="Marcador de texto 16">
            <a:extLst>
              <a:ext uri="{FF2B5EF4-FFF2-40B4-BE49-F238E27FC236}">
                <a16:creationId xmlns=""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990" y="3392622"/>
            <a:ext cx="3913188" cy="2249488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grpSp>
        <p:nvGrpSpPr>
          <p:cNvPr id="19" name="Gráfico 17">
            <a:extLst>
              <a:ext uri="{FF2B5EF4-FFF2-40B4-BE49-F238E27FC236}">
                <a16:creationId xmlns=""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orma libre: Forma 19">
              <a:extLst>
                <a:ext uri="{FF2B5EF4-FFF2-40B4-BE49-F238E27FC236}">
                  <a16:creationId xmlns=""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1" name="Forma libre: Forma 20">
              <a:extLst>
                <a:ext uri="{FF2B5EF4-FFF2-40B4-BE49-F238E27FC236}">
                  <a16:creationId xmlns=""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2" name="Forma libre: Forma 21">
              <a:extLst>
                <a:ext uri="{FF2B5EF4-FFF2-40B4-BE49-F238E27FC236}">
                  <a16:creationId xmlns=""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24" name="Marcador de posición de imagen 23">
            <a:extLst>
              <a:ext uri="{FF2B5EF4-FFF2-40B4-BE49-F238E27FC236}">
                <a16:creationId xmlns=""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05756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tex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áfico 16">
            <a:extLst>
              <a:ext uri="{FF2B5EF4-FFF2-40B4-BE49-F238E27FC236}">
                <a16:creationId xmlns=""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orma libre: Forma 8">
              <a:extLst>
                <a:ext uri="{FF2B5EF4-FFF2-40B4-BE49-F238E27FC236}">
                  <a16:creationId xmlns=""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10" name="Forma libre: Forma 9">
              <a:extLst>
                <a:ext uri="{FF2B5EF4-FFF2-40B4-BE49-F238E27FC236}">
                  <a16:creationId xmlns=""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>
                <a:solidFill>
                  <a:srgbClr val="9D0F00">
                    <a:tint val="75000"/>
                  </a:srgbClr>
                </a:solidFill>
              </a:rPr>
              <a:t>DD/MM/20XX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s-ES">
                <a:solidFill>
                  <a:srgbClr val="C07400"/>
                </a:solidFill>
              </a:rPr>
              <a:t>AGREGAR UN PIE DE PÁGINA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8C0CDE5-970C-4CC4-BF43-0DA127E73E82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grpSp>
        <p:nvGrpSpPr>
          <p:cNvPr id="13" name="Grupo 12">
            <a:extLst>
              <a:ext uri="{FF2B5EF4-FFF2-40B4-BE49-F238E27FC236}">
                <a16:creationId xmlns=""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áfico 23">
              <a:extLst>
                <a:ext uri="{FF2B5EF4-FFF2-40B4-BE49-F238E27FC236}">
                  <a16:creationId xmlns=""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12" name="Gráfico 6">
              <a:extLst>
                <a:ext uri="{FF2B5EF4-FFF2-40B4-BE49-F238E27FC236}">
                  <a16:creationId xmlns=""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16" name="Título 1">
            <a:extLst>
              <a:ext uri="{FF2B5EF4-FFF2-40B4-BE49-F238E27FC236}">
                <a16:creationId xmlns=""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Diseño de texto 2</a:t>
            </a:r>
          </a:p>
        </p:txBody>
      </p:sp>
      <p:sp>
        <p:nvSpPr>
          <p:cNvPr id="17" name="Marcador de texto 2">
            <a:extLst>
              <a:ext uri="{FF2B5EF4-FFF2-40B4-BE49-F238E27FC236}">
                <a16:creationId xmlns=""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8" name="Marcador de texto 16">
            <a:extLst>
              <a:ext uri="{FF2B5EF4-FFF2-40B4-BE49-F238E27FC236}">
                <a16:creationId xmlns=""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32841" y="3401290"/>
            <a:ext cx="4347933" cy="69329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0" name="Marcador de texto 16">
            <a:extLst>
              <a:ext uri="{FF2B5EF4-FFF2-40B4-BE49-F238E27FC236}">
                <a16:creationId xmlns=""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32841" y="4200309"/>
            <a:ext cx="4347933" cy="1408743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grpSp>
        <p:nvGrpSpPr>
          <p:cNvPr id="22" name="Gráfico 20">
            <a:extLst>
              <a:ext uri="{FF2B5EF4-FFF2-40B4-BE49-F238E27FC236}">
                <a16:creationId xmlns=""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orma libre: Forma 22">
              <a:extLst>
                <a:ext uri="{FF2B5EF4-FFF2-40B4-BE49-F238E27FC236}">
                  <a16:creationId xmlns=""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4" name="Forma libre: Forma 23">
              <a:extLst>
                <a:ext uri="{FF2B5EF4-FFF2-40B4-BE49-F238E27FC236}">
                  <a16:creationId xmlns=""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5" name="Forma libre: Forma 24">
              <a:extLst>
                <a:ext uri="{FF2B5EF4-FFF2-40B4-BE49-F238E27FC236}">
                  <a16:creationId xmlns=""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27" name="Marcador de posición de imagen 26">
            <a:extLst>
              <a:ext uri="{FF2B5EF4-FFF2-40B4-BE49-F238E27FC236}">
                <a16:creationId xmlns=""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283396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 con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áfico 16">
            <a:extLst>
              <a:ext uri="{FF2B5EF4-FFF2-40B4-BE49-F238E27FC236}">
                <a16:creationId xmlns=""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orma libre: Forma 18">
              <a:extLst>
                <a:ext uri="{FF2B5EF4-FFF2-40B4-BE49-F238E27FC236}">
                  <a16:creationId xmlns=""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0" name="Forma libre: Forma 19">
              <a:extLst>
                <a:ext uri="{FF2B5EF4-FFF2-40B4-BE49-F238E27FC236}">
                  <a16:creationId xmlns=""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Título de la sección 1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0139" y="3248025"/>
            <a:ext cx="4573338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s-ES">
                <a:solidFill>
                  <a:srgbClr val="C07400"/>
                </a:solidFill>
              </a:rPr>
              <a:t>AGREGAR UN PIE DE PÁGINA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8C0CDE5-970C-4CC4-BF43-0DA127E73E82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Gráfico 23">
            <a:extLst>
              <a:ext uri="{FF2B5EF4-FFF2-40B4-BE49-F238E27FC236}">
                <a16:creationId xmlns=""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11" name="Gráfico 6">
            <a:extLst>
              <a:ext uri="{FF2B5EF4-FFF2-40B4-BE49-F238E27FC236}">
                <a16:creationId xmlns=""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=""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Comparación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=""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Título de la sección 1</a:t>
            </a:r>
          </a:p>
        </p:txBody>
      </p:sp>
      <p:sp>
        <p:nvSpPr>
          <p:cNvPr id="16" name="Marcador de contenido 3">
            <a:extLst>
              <a:ext uri="{FF2B5EF4-FFF2-40B4-BE49-F238E27FC236}">
                <a16:creationId xmlns=""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07363" y="3248025"/>
            <a:ext cx="5073411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</p:txBody>
      </p:sp>
      <p:sp>
        <p:nvSpPr>
          <p:cNvPr id="17" name="Marcador de texto 2">
            <a:extLst>
              <a:ext uri="{FF2B5EF4-FFF2-40B4-BE49-F238E27FC236}">
                <a16:creationId xmlns=""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2" name="Forma libre: Forma 21">
            <a:extLst>
              <a:ext uri="{FF2B5EF4-FFF2-40B4-BE49-F238E27FC236}">
                <a16:creationId xmlns=""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23" name="Forma libre: Forma 22">
            <a:extLst>
              <a:ext uri="{FF2B5EF4-FFF2-40B4-BE49-F238E27FC236}">
                <a16:creationId xmlns=""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9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áfico 16">
            <a:extLst>
              <a:ext uri="{FF2B5EF4-FFF2-40B4-BE49-F238E27FC236}">
                <a16:creationId xmlns=""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orma libre: Forma 11">
              <a:extLst>
                <a:ext uri="{FF2B5EF4-FFF2-40B4-BE49-F238E27FC236}">
                  <a16:creationId xmlns=""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=""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s-ES">
                <a:solidFill>
                  <a:srgbClr val="C07400"/>
                </a:solidFill>
              </a:rPr>
              <a:t>AGREGAR UN PIE DE PÁGINA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8C0CDE5-970C-4CC4-BF43-0DA127E73E82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sp>
        <p:nvSpPr>
          <p:cNvPr id="6" name="Gráfico 23">
            <a:extLst>
              <a:ext uri="{FF2B5EF4-FFF2-40B4-BE49-F238E27FC236}">
                <a16:creationId xmlns=""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7" name="Gráfico 6">
            <a:extLst>
              <a:ext uri="{FF2B5EF4-FFF2-40B4-BE49-F238E27FC236}">
                <a16:creationId xmlns=""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=""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Diapositiva de gráfico</a:t>
            </a:r>
          </a:p>
        </p:txBody>
      </p:sp>
      <p:sp>
        <p:nvSpPr>
          <p:cNvPr id="10" name="Marcador de texto 2">
            <a:extLst>
              <a:ext uri="{FF2B5EF4-FFF2-40B4-BE49-F238E27FC236}">
                <a16:creationId xmlns=""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3" name="Marcador de posición de gráfico 21">
            <a:extLst>
              <a:ext uri="{FF2B5EF4-FFF2-40B4-BE49-F238E27FC236}">
                <a16:creationId xmlns=""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 smtClean="0"/>
              <a:t>Haga clic en el icono para agregar un gráfico</a:t>
            </a:r>
            <a:endParaRPr lang="es-ES" noProof="0"/>
          </a:p>
        </p:txBody>
      </p:sp>
      <p:sp>
        <p:nvSpPr>
          <p:cNvPr id="27" name="Forma libre: Forma 26">
            <a:extLst>
              <a:ext uri="{FF2B5EF4-FFF2-40B4-BE49-F238E27FC236}">
                <a16:creationId xmlns=""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28" name="Forma libre: Forma 27">
            <a:extLst>
              <a:ext uri="{FF2B5EF4-FFF2-40B4-BE49-F238E27FC236}">
                <a16:creationId xmlns=""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6395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áfico 16">
            <a:extLst>
              <a:ext uri="{FF2B5EF4-FFF2-40B4-BE49-F238E27FC236}">
                <a16:creationId xmlns=""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orma libre: Forma 11">
              <a:extLst>
                <a:ext uri="{FF2B5EF4-FFF2-40B4-BE49-F238E27FC236}">
                  <a16:creationId xmlns=""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=""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s-ES">
                <a:solidFill>
                  <a:srgbClr val="C07400"/>
                </a:solidFill>
              </a:rPr>
              <a:t>AGREGAR UN PIE DE PÁGINA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8C0CDE5-970C-4CC4-BF43-0DA127E73E82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sp>
        <p:nvSpPr>
          <p:cNvPr id="6" name="Gráfico 23">
            <a:extLst>
              <a:ext uri="{FF2B5EF4-FFF2-40B4-BE49-F238E27FC236}">
                <a16:creationId xmlns=""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7" name="Gráfico 6">
            <a:extLst>
              <a:ext uri="{FF2B5EF4-FFF2-40B4-BE49-F238E27FC236}">
                <a16:creationId xmlns=""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=""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Diapositiva de tabla</a:t>
            </a:r>
          </a:p>
        </p:txBody>
      </p:sp>
      <p:sp>
        <p:nvSpPr>
          <p:cNvPr id="10" name="Marcador de texto 2">
            <a:extLst>
              <a:ext uri="{FF2B5EF4-FFF2-40B4-BE49-F238E27FC236}">
                <a16:creationId xmlns=""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5" name="Marcador de título 14">
            <a:extLst>
              <a:ext uri="{FF2B5EF4-FFF2-40B4-BE49-F238E27FC236}">
                <a16:creationId xmlns=""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 smtClean="0"/>
              <a:t>Haga clic en el icono para agregar una tabla</a:t>
            </a:r>
            <a:endParaRPr lang="es-ES" noProof="0"/>
          </a:p>
        </p:txBody>
      </p:sp>
      <p:sp>
        <p:nvSpPr>
          <p:cNvPr id="17" name="Forma libre: Forma 16">
            <a:extLst>
              <a:ext uri="{FF2B5EF4-FFF2-40B4-BE49-F238E27FC236}">
                <a16:creationId xmlns=""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18" name="Forma libre: Forma 17">
            <a:extLst>
              <a:ext uri="{FF2B5EF4-FFF2-40B4-BE49-F238E27FC236}">
                <a16:creationId xmlns=""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0751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áfico 16">
            <a:extLst>
              <a:ext uri="{FF2B5EF4-FFF2-40B4-BE49-F238E27FC236}">
                <a16:creationId xmlns=""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orma libre: Forma 6">
              <a:extLst>
                <a:ext uri="{FF2B5EF4-FFF2-40B4-BE49-F238E27FC236}">
                  <a16:creationId xmlns=""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8" name="Forma libre: Forma 7">
              <a:extLst>
                <a:ext uri="{FF2B5EF4-FFF2-40B4-BE49-F238E27FC236}">
                  <a16:creationId xmlns=""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s-ES">
                <a:solidFill>
                  <a:srgbClr val="C07400"/>
                </a:solidFill>
              </a:rPr>
              <a:t>AGREGAR UN PIE DE PÁGINA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8C0CDE5-970C-4CC4-BF43-0DA127E73E82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grpSp>
        <p:nvGrpSpPr>
          <p:cNvPr id="9" name="Gráfico 4">
            <a:extLst>
              <a:ext uri="{FF2B5EF4-FFF2-40B4-BE49-F238E27FC236}">
                <a16:creationId xmlns=""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orma libre: Forma 9">
              <a:extLst>
                <a:ext uri="{FF2B5EF4-FFF2-40B4-BE49-F238E27FC236}">
                  <a16:creationId xmlns=""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11" name="Forma libre: Forma 10">
              <a:extLst>
                <a:ext uri="{FF2B5EF4-FFF2-40B4-BE49-F238E27FC236}">
                  <a16:creationId xmlns=""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=""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16" name="Marcador de texto 3">
            <a:extLst>
              <a:ext uri="{FF2B5EF4-FFF2-40B4-BE49-F238E27FC236}">
                <a16:creationId xmlns=""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es-ES" noProof="0"/>
              <a:t>EDITAR ESTILOS DE TEXTO DEL PATRÓN</a:t>
            </a:r>
          </a:p>
        </p:txBody>
      </p:sp>
      <p:sp>
        <p:nvSpPr>
          <p:cNvPr id="20" name="Marcador de posición de imagen 19">
            <a:extLst>
              <a:ext uri="{FF2B5EF4-FFF2-40B4-BE49-F238E27FC236}">
                <a16:creationId xmlns=""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25" name="Título 22">
            <a:extLst>
              <a:ext uri="{FF2B5EF4-FFF2-40B4-BE49-F238E27FC236}">
                <a16:creationId xmlns=""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Imagen grande</a:t>
            </a:r>
          </a:p>
        </p:txBody>
      </p:sp>
    </p:spTree>
    <p:extLst>
      <p:ext uri="{BB962C8B-B14F-4D97-AF65-F5344CB8AC3E}">
        <p14:creationId xmlns:p14="http://schemas.microsoft.com/office/powerpoint/2010/main" val="37584729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íde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áfico 16">
            <a:extLst>
              <a:ext uri="{FF2B5EF4-FFF2-40B4-BE49-F238E27FC236}">
                <a16:creationId xmlns=""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orma libre: Forma 9">
              <a:extLst>
                <a:ext uri="{FF2B5EF4-FFF2-40B4-BE49-F238E27FC236}">
                  <a16:creationId xmlns=""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11" name="Forma libre: Forma 10">
              <a:extLst>
                <a:ext uri="{FF2B5EF4-FFF2-40B4-BE49-F238E27FC236}">
                  <a16:creationId xmlns=""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EDITAR EL ESTILO DEL TÍTULO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s-ES">
                <a:solidFill>
                  <a:srgbClr val="C07400"/>
                </a:solidFill>
              </a:rPr>
              <a:t>AGREGAR UN PIE DE PÁGINA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8C0CDE5-970C-4CC4-BF43-0DA127E73E82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sp>
        <p:nvSpPr>
          <p:cNvPr id="13" name="Marcador de posición de archivo multimedia 12">
            <a:extLst>
              <a:ext uri="{FF2B5EF4-FFF2-40B4-BE49-F238E27FC236}">
                <a16:creationId xmlns=""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1743456" y="1113044"/>
            <a:ext cx="8705088" cy="405079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 elemento multimedia</a:t>
            </a:r>
          </a:p>
        </p:txBody>
      </p:sp>
      <p:sp>
        <p:nvSpPr>
          <p:cNvPr id="17" name="Forma libre: Forma 16">
            <a:extLst>
              <a:ext uri="{FF2B5EF4-FFF2-40B4-BE49-F238E27FC236}">
                <a16:creationId xmlns=""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16" name="Forma libre: Forma 15">
            <a:extLst>
              <a:ext uri="{FF2B5EF4-FFF2-40B4-BE49-F238E27FC236}">
                <a16:creationId xmlns=""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r>
              <a:rPr lang="es-ES">
                <a:solidFill>
                  <a:srgbClr val="9D0F00"/>
                </a:solidFill>
              </a:rPr>
              <a:t> </a:t>
            </a:r>
          </a:p>
        </p:txBody>
      </p:sp>
      <p:sp>
        <p:nvSpPr>
          <p:cNvPr id="19" name="Forma libre: Forma 18">
            <a:extLst>
              <a:ext uri="{FF2B5EF4-FFF2-40B4-BE49-F238E27FC236}">
                <a16:creationId xmlns=""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18" name="Forma libre: Forma 17">
            <a:extLst>
              <a:ext uri="{FF2B5EF4-FFF2-40B4-BE49-F238E27FC236}">
                <a16:creationId xmlns=""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5911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agradecimi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áfico 35">
            <a:extLst>
              <a:ext uri="{FF2B5EF4-FFF2-40B4-BE49-F238E27FC236}">
                <a16:creationId xmlns=""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orma libre: Forma 41">
              <a:extLst>
                <a:ext uri="{FF2B5EF4-FFF2-40B4-BE49-F238E27FC236}">
                  <a16:creationId xmlns=""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41" name="Forma libre: Forma 40">
              <a:extLst>
                <a:ext uri="{FF2B5EF4-FFF2-40B4-BE49-F238E27FC236}">
                  <a16:creationId xmlns=""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14" name="Forma libre: Forma 13">
            <a:extLst>
              <a:ext uri="{FF2B5EF4-FFF2-40B4-BE49-F238E27FC236}">
                <a16:creationId xmlns=""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10" name="Forma libre: Forma 9">
            <a:extLst>
              <a:ext uri="{FF2B5EF4-FFF2-40B4-BE49-F238E27FC236}">
                <a16:creationId xmlns=""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12" name="Forma libre: Forma 11">
            <a:extLst>
              <a:ext uri="{FF2B5EF4-FFF2-40B4-BE49-F238E27FC236}">
                <a16:creationId xmlns=""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16" name="Forma libre: Forma 15">
            <a:extLst>
              <a:ext uri="{FF2B5EF4-FFF2-40B4-BE49-F238E27FC236}">
                <a16:creationId xmlns=""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9" name="Forma libre: Forma 8">
            <a:extLst>
              <a:ext uri="{FF2B5EF4-FFF2-40B4-BE49-F238E27FC236}">
                <a16:creationId xmlns=""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11" name="Forma libre: Forma 10">
            <a:extLst>
              <a:ext uri="{FF2B5EF4-FFF2-40B4-BE49-F238E27FC236}">
                <a16:creationId xmlns=""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13" name="Forma libre: Forma 12">
            <a:extLst>
              <a:ext uri="{FF2B5EF4-FFF2-40B4-BE49-F238E27FC236}">
                <a16:creationId xmlns=""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15" name="Forma libre: Forma 14">
            <a:extLst>
              <a:ext uri="{FF2B5EF4-FFF2-40B4-BE49-F238E27FC236}">
                <a16:creationId xmlns=""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21" name="Título 1">
            <a:extLst>
              <a:ext uri="{FF2B5EF4-FFF2-40B4-BE49-F238E27FC236}">
                <a16:creationId xmlns=""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 rtlCol="0"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Gracias</a:t>
            </a:r>
          </a:p>
        </p:txBody>
      </p:sp>
      <p:grpSp>
        <p:nvGrpSpPr>
          <p:cNvPr id="23" name="Gráfico 21">
            <a:extLst>
              <a:ext uri="{FF2B5EF4-FFF2-40B4-BE49-F238E27FC236}">
                <a16:creationId xmlns=""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orma libre: Forma 23">
              <a:extLst>
                <a:ext uri="{FF2B5EF4-FFF2-40B4-BE49-F238E27FC236}">
                  <a16:creationId xmlns=""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5" name="Forma libre: Forma 24">
              <a:extLst>
                <a:ext uri="{FF2B5EF4-FFF2-40B4-BE49-F238E27FC236}">
                  <a16:creationId xmlns=""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7" name="Forma libre: Forma 26">
              <a:extLst>
                <a:ext uri="{FF2B5EF4-FFF2-40B4-BE49-F238E27FC236}">
                  <a16:creationId xmlns=""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30" name="Marcador de posición de imagen 28">
            <a:extLst>
              <a:ext uri="{FF2B5EF4-FFF2-40B4-BE49-F238E27FC236}">
                <a16:creationId xmlns=""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35" name="Marcador de texto 34">
            <a:extLst>
              <a:ext uri="{FF2B5EF4-FFF2-40B4-BE49-F238E27FC236}">
                <a16:creationId xmlns=""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720000">
            <a:off x="8526498" y="4052877"/>
            <a:ext cx="3689627" cy="642938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211816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áfico 23">
            <a:extLst>
              <a:ext uri="{FF2B5EF4-FFF2-40B4-BE49-F238E27FC236}">
                <a16:creationId xmlns=""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orma libre: Forma 37">
              <a:extLst>
                <a:ext uri="{FF2B5EF4-FFF2-40B4-BE49-F238E27FC236}">
                  <a16:creationId xmlns=""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40" name="Forma libre: Forma 39">
              <a:extLst>
                <a:ext uri="{FF2B5EF4-FFF2-40B4-BE49-F238E27FC236}">
                  <a16:creationId xmlns=""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41" name="Forma libre: Forma 40">
              <a:extLst>
                <a:ext uri="{FF2B5EF4-FFF2-40B4-BE49-F238E27FC236}">
                  <a16:creationId xmlns=""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6" name="Forma libre: Forma 35">
              <a:extLst>
                <a:ext uri="{FF2B5EF4-FFF2-40B4-BE49-F238E27FC236}">
                  <a16:creationId xmlns=""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7" name="Forma libre: Forma 36">
              <a:extLst>
                <a:ext uri="{FF2B5EF4-FFF2-40B4-BE49-F238E27FC236}">
                  <a16:creationId xmlns=""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9" name="Forma libre: Forma 38">
              <a:extLst>
                <a:ext uri="{FF2B5EF4-FFF2-40B4-BE49-F238E27FC236}">
                  <a16:creationId xmlns=""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6" name="Forma libre: Forma 25">
              <a:extLst>
                <a:ext uri="{FF2B5EF4-FFF2-40B4-BE49-F238E27FC236}">
                  <a16:creationId xmlns=""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7" name="Forma libre: Forma 26">
              <a:extLst>
                <a:ext uri="{FF2B5EF4-FFF2-40B4-BE49-F238E27FC236}">
                  <a16:creationId xmlns=""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=""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=""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=""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1" name="Forma libre: Forma 30">
              <a:extLst>
                <a:ext uri="{FF2B5EF4-FFF2-40B4-BE49-F238E27FC236}">
                  <a16:creationId xmlns=""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2" name="Forma libre: Forma 31">
              <a:extLst>
                <a:ext uri="{FF2B5EF4-FFF2-40B4-BE49-F238E27FC236}">
                  <a16:creationId xmlns=""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=""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5" name="Forma libre: Forma 34">
              <a:extLst>
                <a:ext uri="{FF2B5EF4-FFF2-40B4-BE49-F238E27FC236}">
                  <a16:creationId xmlns=""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Presentación</a:t>
            </a:r>
            <a:br>
              <a:rPr lang="es-ES" noProof="0"/>
            </a:br>
            <a:r>
              <a:rPr lang="es-ES" noProof="0"/>
              <a:t>Título</a:t>
            </a:r>
          </a:p>
        </p:txBody>
      </p:sp>
      <p:sp>
        <p:nvSpPr>
          <p:cNvPr id="23" name="Subtítulo 2">
            <a:extLst>
              <a:ext uri="{FF2B5EF4-FFF2-40B4-BE49-F238E27FC236}">
                <a16:creationId xmlns=""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69935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áfico 9">
            <a:extLst>
              <a:ext uri="{FF2B5EF4-FFF2-40B4-BE49-F238E27FC236}">
                <a16:creationId xmlns=""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orma libre: Forma 11">
              <a:extLst>
                <a:ext uri="{FF2B5EF4-FFF2-40B4-BE49-F238E27FC236}">
                  <a16:creationId xmlns=""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=""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14" name="Forma libre: Forma 13">
              <a:extLst>
                <a:ext uri="{FF2B5EF4-FFF2-40B4-BE49-F238E27FC236}">
                  <a16:creationId xmlns=""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grpSp>
        <p:nvGrpSpPr>
          <p:cNvPr id="31" name="Gráfico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bre: Forma 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25" name="Gráfico 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>
                <a:solidFill>
                  <a:srgbClr val="9D0F00">
                    <a:tint val="75000"/>
                  </a:srgbClr>
                </a:solidFill>
              </a:rPr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r>
              <a:rPr lang="es-ES">
                <a:solidFill>
                  <a:srgbClr val="C07400"/>
                </a:solidFill>
              </a:rPr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8C0CDE5-970C-4CC4-BF43-0DA127E73E82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sp>
        <p:nvSpPr>
          <p:cNvPr id="8" name="Gráfico 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Diapositiva divisoria</a:t>
            </a:r>
          </a:p>
        </p:txBody>
      </p:sp>
      <p:grpSp>
        <p:nvGrpSpPr>
          <p:cNvPr id="26" name="Gráfico 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bre: Forma 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21" name="Marcador de texto 2">
            <a:extLst>
              <a:ext uri="{FF2B5EF4-FFF2-40B4-BE49-F238E27FC236}">
                <a16:creationId xmlns=""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61075" y="3345999"/>
            <a:ext cx="7319700" cy="1500187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8812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áfico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bre: Forma 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25" name="Gráfico 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>
                <a:solidFill>
                  <a:srgbClr val="9D0F00">
                    <a:tint val="75000"/>
                  </a:srgbClr>
                </a:solidFill>
              </a:rPr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r>
              <a:rPr lang="es-ES">
                <a:solidFill>
                  <a:srgbClr val="C07400"/>
                </a:solidFill>
              </a:rPr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8C0CDE5-970C-4CC4-BF43-0DA127E73E82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sp>
        <p:nvSpPr>
          <p:cNvPr id="8" name="Gráfico 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grpSp>
        <p:nvGrpSpPr>
          <p:cNvPr id="26" name="Gráfico 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bre: Forma 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7" name="Título 6">
            <a:extLst>
              <a:ext uri="{FF2B5EF4-FFF2-40B4-BE49-F238E27FC236}">
                <a16:creationId xmlns=""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22" name="Marcador de contenido 2">
            <a:extLst>
              <a:ext uri="{FF2B5EF4-FFF2-40B4-BE49-F238E27FC236}">
                <a16:creationId xmlns=""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1225" y="1825625"/>
            <a:ext cx="10442575" cy="4351338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33876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áfico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bre: Forma 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25" name="Gráfico 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>
                <a:solidFill>
                  <a:srgbClr val="9D0F00">
                    <a:tint val="75000"/>
                  </a:srgbClr>
                </a:solidFill>
              </a:rPr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r>
              <a:rPr lang="es-ES">
                <a:solidFill>
                  <a:srgbClr val="C07400"/>
                </a:solidFill>
              </a:rPr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8C0CDE5-970C-4CC4-BF43-0DA127E73E82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sp>
        <p:nvSpPr>
          <p:cNvPr id="8" name="Gráfico 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grpSp>
        <p:nvGrpSpPr>
          <p:cNvPr id="26" name="Gráfico 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bre: Forma 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7" name="Título 6">
            <a:extLst>
              <a:ext uri="{FF2B5EF4-FFF2-40B4-BE49-F238E27FC236}">
                <a16:creationId xmlns=""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17" name="Marcador de contenido 2">
            <a:extLst>
              <a:ext uri="{FF2B5EF4-FFF2-40B4-BE49-F238E27FC236}">
                <a16:creationId xmlns=""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976085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8" name="Marcador de posición de contenido 3">
            <a:extLst>
              <a:ext uri="{FF2B5EF4-FFF2-40B4-BE49-F238E27FC236}">
                <a16:creationId xmlns=""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976085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0123405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áfico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bre: Forma 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25" name="Gráfico 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>
                <a:solidFill>
                  <a:srgbClr val="9D0F00">
                    <a:tint val="75000"/>
                  </a:srgbClr>
                </a:solidFill>
              </a:rPr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r>
              <a:rPr lang="es-ES">
                <a:solidFill>
                  <a:srgbClr val="C07400"/>
                </a:solidFill>
              </a:rPr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8C0CDE5-970C-4CC4-BF43-0DA127E73E82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sp>
        <p:nvSpPr>
          <p:cNvPr id="8" name="Gráfico 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grpSp>
        <p:nvGrpSpPr>
          <p:cNvPr id="26" name="Gráfico 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bre: Forma 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7" name="Título 6">
            <a:extLst>
              <a:ext uri="{FF2B5EF4-FFF2-40B4-BE49-F238E27FC236}">
                <a16:creationId xmlns=""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17" name="Marcador de texto 2">
            <a:extLst>
              <a:ext uri="{FF2B5EF4-FFF2-40B4-BE49-F238E27FC236}">
                <a16:creationId xmlns=""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942689"/>
            <a:ext cx="5157787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8" name="Marcador de posición de contenido 3">
            <a:extLst>
              <a:ext uri="{FF2B5EF4-FFF2-40B4-BE49-F238E27FC236}">
                <a16:creationId xmlns=""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638097"/>
            <a:ext cx="5157787" cy="3184634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9" name="Marcador de posición de texto 4">
            <a:extLst>
              <a:ext uri="{FF2B5EF4-FFF2-40B4-BE49-F238E27FC236}">
                <a16:creationId xmlns=""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942689"/>
            <a:ext cx="5183188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0" name="Marcador de posición de contenido 5">
            <a:extLst>
              <a:ext uri="{FF2B5EF4-FFF2-40B4-BE49-F238E27FC236}">
                <a16:creationId xmlns=""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638097"/>
            <a:ext cx="5183188" cy="3184634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1142081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áfico 16">
            <a:extLst>
              <a:ext uri="{FF2B5EF4-FFF2-40B4-BE49-F238E27FC236}">
                <a16:creationId xmlns=""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orma libre: Forma 11">
              <a:extLst>
                <a:ext uri="{FF2B5EF4-FFF2-40B4-BE49-F238E27FC236}">
                  <a16:creationId xmlns=""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=""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s-ES">
                <a:solidFill>
                  <a:srgbClr val="C07400"/>
                </a:solidFill>
              </a:rPr>
              <a:t>AGREGAR UN PIE DE PÁGINA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8C0CDE5-970C-4CC4-BF43-0DA127E73E82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sp>
        <p:nvSpPr>
          <p:cNvPr id="6" name="Gráfico 23">
            <a:extLst>
              <a:ext uri="{FF2B5EF4-FFF2-40B4-BE49-F238E27FC236}">
                <a16:creationId xmlns=""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7" name="Gráfico 6">
            <a:extLst>
              <a:ext uri="{FF2B5EF4-FFF2-40B4-BE49-F238E27FC236}">
                <a16:creationId xmlns=""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27" name="Forma libre: Forma 26">
            <a:extLst>
              <a:ext uri="{FF2B5EF4-FFF2-40B4-BE49-F238E27FC236}">
                <a16:creationId xmlns=""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28" name="Forma libre: Forma 27">
            <a:extLst>
              <a:ext uri="{FF2B5EF4-FFF2-40B4-BE49-F238E27FC236}">
                <a16:creationId xmlns=""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16" name="Marcador de contenido 2">
            <a:extLst>
              <a:ext uri="{FF2B5EF4-FFF2-40B4-BE49-F238E27FC236}">
                <a16:creationId xmlns=""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0012" y="1347788"/>
            <a:ext cx="6172200" cy="4330539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9" name="Marcador de posición de texto 3">
            <a:extLst>
              <a:ext uri="{FF2B5EF4-FFF2-40B4-BE49-F238E27FC236}">
                <a16:creationId xmlns=""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9028279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l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áfico 16">
            <a:extLst>
              <a:ext uri="{FF2B5EF4-FFF2-40B4-BE49-F238E27FC236}">
                <a16:creationId xmlns=""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orma libre: Forma 11">
              <a:extLst>
                <a:ext uri="{FF2B5EF4-FFF2-40B4-BE49-F238E27FC236}">
                  <a16:creationId xmlns=""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=""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s-ES">
                <a:solidFill>
                  <a:srgbClr val="C07400"/>
                </a:solidFill>
              </a:rPr>
              <a:t>AGREGAR UN PIE DE PÁGINA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8C0CDE5-970C-4CC4-BF43-0DA127E73E82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sp>
        <p:nvSpPr>
          <p:cNvPr id="6" name="Gráfico 23">
            <a:extLst>
              <a:ext uri="{FF2B5EF4-FFF2-40B4-BE49-F238E27FC236}">
                <a16:creationId xmlns=""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7" name="Gráfico 6">
            <a:extLst>
              <a:ext uri="{FF2B5EF4-FFF2-40B4-BE49-F238E27FC236}">
                <a16:creationId xmlns=""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27" name="Forma libre: Forma 26">
            <a:extLst>
              <a:ext uri="{FF2B5EF4-FFF2-40B4-BE49-F238E27FC236}">
                <a16:creationId xmlns=""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28" name="Forma libre: Forma 27">
            <a:extLst>
              <a:ext uri="{FF2B5EF4-FFF2-40B4-BE49-F238E27FC236}">
                <a16:creationId xmlns=""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17" name="Marcador de posición de imagen 2">
            <a:extLst>
              <a:ext uri="{FF2B5EF4-FFF2-40B4-BE49-F238E27FC236}">
                <a16:creationId xmlns=""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18" name="Marcador de posición de texto 3">
            <a:extLst>
              <a:ext uri="{FF2B5EF4-FFF2-40B4-BE49-F238E27FC236}">
                <a16:creationId xmlns=""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7453825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áfico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bre: Forma 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25" name="Gráfico 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>
                <a:solidFill>
                  <a:srgbClr val="9D0F00">
                    <a:tint val="75000"/>
                  </a:srgbClr>
                </a:solidFill>
              </a:rPr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r>
              <a:rPr lang="es-ES">
                <a:solidFill>
                  <a:srgbClr val="C07400"/>
                </a:solidFill>
              </a:rPr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8C0CDE5-970C-4CC4-BF43-0DA127E73E82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sp>
        <p:nvSpPr>
          <p:cNvPr id="8" name="Gráfico 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grpSp>
        <p:nvGrpSpPr>
          <p:cNvPr id="26" name="Gráfico 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bre: Forma 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7" name="Título 6">
            <a:extLst>
              <a:ext uri="{FF2B5EF4-FFF2-40B4-BE49-F238E27FC236}">
                <a16:creationId xmlns=""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0357821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áfico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bre: Forma 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>
                <a:solidFill>
                  <a:srgbClr val="9D0F00">
                    <a:tint val="75000"/>
                  </a:srgbClr>
                </a:solidFill>
              </a:rPr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r>
              <a:rPr lang="es-ES">
                <a:solidFill>
                  <a:srgbClr val="C07400"/>
                </a:solidFill>
              </a:rPr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8C0CDE5-970C-4CC4-BF43-0DA127E73E82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grpSp>
        <p:nvGrpSpPr>
          <p:cNvPr id="26" name="Gráfico 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bre: Forma 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s-ES">
                <a:solidFill>
                  <a:srgbClr val="9D0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37348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áfico 2">
            <a:extLst>
              <a:ext uri="{FF2B5EF4-FFF2-40B4-BE49-F238E27FC236}">
                <a16:creationId xmlns=""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defTabSz="914400"/>
            <a:endParaRPr lang="es-ES">
              <a:solidFill>
                <a:srgbClr val="9D0F00"/>
              </a:solidFill>
            </a:endParaRPr>
          </a:p>
        </p:txBody>
      </p:sp>
      <p:sp>
        <p:nvSpPr>
          <p:cNvPr id="23" name="Marcador de texto 21">
            <a:extLst>
              <a:ext uri="{FF2B5EF4-FFF2-40B4-BE49-F238E27FC236}">
                <a16:creationId xmlns=""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1</a:t>
            </a:r>
          </a:p>
        </p:txBody>
      </p:sp>
      <p:sp>
        <p:nvSpPr>
          <p:cNvPr id="26" name="Marcador de texto 24">
            <a:extLst>
              <a:ext uri="{FF2B5EF4-FFF2-40B4-BE49-F238E27FC236}">
                <a16:creationId xmlns=""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85863" y="2088090"/>
            <a:ext cx="3103110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3" name="Marcador de texto 21">
            <a:extLst>
              <a:ext uri="{FF2B5EF4-FFF2-40B4-BE49-F238E27FC236}">
                <a16:creationId xmlns=""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2</a:t>
            </a:r>
          </a:p>
        </p:txBody>
      </p:sp>
      <p:sp>
        <p:nvSpPr>
          <p:cNvPr id="34" name="Marcador de texto 24">
            <a:extLst>
              <a:ext uri="{FF2B5EF4-FFF2-40B4-BE49-F238E27FC236}">
                <a16:creationId xmlns=""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9603" y="2088090"/>
            <a:ext cx="2243918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7" name="Marcador de texto 21">
            <a:extLst>
              <a:ext uri="{FF2B5EF4-FFF2-40B4-BE49-F238E27FC236}">
                <a16:creationId xmlns=""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3</a:t>
            </a:r>
          </a:p>
        </p:txBody>
      </p:sp>
      <p:sp>
        <p:nvSpPr>
          <p:cNvPr id="38" name="Marcador de texto 24">
            <a:extLst>
              <a:ext uri="{FF2B5EF4-FFF2-40B4-BE49-F238E27FC236}">
                <a16:creationId xmlns=""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35716" y="2105869"/>
            <a:ext cx="2959116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0" name="Marcador de texto 24">
            <a:extLst>
              <a:ext uri="{FF2B5EF4-FFF2-40B4-BE49-F238E27FC236}">
                <a16:creationId xmlns=""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9172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3" name="Marcador de texto 24">
            <a:extLst>
              <a:ext uri="{FF2B5EF4-FFF2-40B4-BE49-F238E27FC236}">
                <a16:creationId xmlns=""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590348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5" name="Marcador de texto 24">
            <a:extLst>
              <a:ext uri="{FF2B5EF4-FFF2-40B4-BE49-F238E27FC236}">
                <a16:creationId xmlns=""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479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6" name="Marcador de texto 24">
            <a:extLst>
              <a:ext uri="{FF2B5EF4-FFF2-40B4-BE49-F238E27FC236}">
                <a16:creationId xmlns=""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76955" y="2942030"/>
            <a:ext cx="3517877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8" name="Marcador de texto 24">
            <a:extLst>
              <a:ext uri="{FF2B5EF4-FFF2-40B4-BE49-F238E27FC236}">
                <a16:creationId xmlns=""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1722" y="5607548"/>
            <a:ext cx="3397251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9" name="Marcador de texto 24">
            <a:extLst>
              <a:ext uri="{FF2B5EF4-FFF2-40B4-BE49-F238E27FC236}">
                <a16:creationId xmlns=""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94792" y="4909834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0" name="Marcador de texto 24">
            <a:extLst>
              <a:ext uri="{FF2B5EF4-FFF2-40B4-BE49-F238E27FC236}">
                <a16:creationId xmlns=""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890713" y="4909834"/>
            <a:ext cx="2692939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5" name="Marcador de posición de imagen 12">
            <a:extLst>
              <a:ext uri="{FF2B5EF4-FFF2-40B4-BE49-F238E27FC236}">
                <a16:creationId xmlns=""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56" name="Marcador de posición de imagen 12">
            <a:extLst>
              <a:ext uri="{FF2B5EF4-FFF2-40B4-BE49-F238E27FC236}">
                <a16:creationId xmlns=""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57" name="Marcador de posición de imagen 12">
            <a:extLst>
              <a:ext uri="{FF2B5EF4-FFF2-40B4-BE49-F238E27FC236}">
                <a16:creationId xmlns=""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58" name="Marcador de posición de imagen 9">
            <a:extLst>
              <a:ext uri="{FF2B5EF4-FFF2-40B4-BE49-F238E27FC236}">
                <a16:creationId xmlns=""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Cómo usar esta plantilla</a:t>
            </a:r>
          </a:p>
        </p:txBody>
      </p:sp>
    </p:spTree>
    <p:extLst>
      <p:ext uri="{BB962C8B-B14F-4D97-AF65-F5344CB8AC3E}">
        <p14:creationId xmlns:p14="http://schemas.microsoft.com/office/powerpoint/2010/main" val="275735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19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slideLayout" Target="../slideLayouts/slideLayout36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>
            <a:extLst>
              <a:ext uri="{FF2B5EF4-FFF2-40B4-BE49-F238E27FC236}">
                <a16:creationId xmlns=""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=""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defTabSz="914400"/>
            <a:r>
              <a:rPr lang="es-ES">
                <a:solidFill>
                  <a:srgbClr val="9D0F00">
                    <a:tint val="75000"/>
                  </a:srgbClr>
                </a:solidFill>
              </a:rPr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771536"/>
            <a:ext cx="2743200" cy="539414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lnSpc>
                <a:spcPct val="120000"/>
              </a:lnSpc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pPr defTabSz="914400"/>
            <a:r>
              <a:rPr lang="es-ES">
                <a:solidFill>
                  <a:srgbClr val="C07400"/>
                </a:solidFill>
              </a:rPr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defTabSz="914400"/>
            <a:fld id="{98C0CDE5-970C-4CC4-BF43-0DA127E73E82}" type="slidenum">
              <a:rPr lang="es-ES" smtClean="0">
                <a:solidFill>
                  <a:prstClr val="white"/>
                </a:solidFill>
              </a:rPr>
              <a:pPr defTabSz="914400"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02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686" r:id="rId18"/>
    <p:sldLayoutId id="2147483687" r:id="rId19"/>
    <p:sldLayoutId id="2147483688" r:id="rId2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2">
          <p15:clr>
            <a:srgbClr val="F26B43"/>
          </p15:clr>
        </p15:guide>
        <p15:guide id="2" pos="3840">
          <p15:clr>
            <a:srgbClr val="F26B43"/>
          </p15:clr>
        </p15:guide>
        <p15:guide id="3" pos="574">
          <p15:clr>
            <a:srgbClr val="F26B43"/>
          </p15:clr>
        </p15:guide>
        <p15:guide id="4" pos="7106">
          <p15:clr>
            <a:srgbClr val="F26B43"/>
          </p15:clr>
        </p15:guide>
        <p15:guide id="5" orient="horz" pos="3748">
          <p15:clr>
            <a:srgbClr val="F26B43"/>
          </p15:clr>
        </p15:guide>
        <p15:guide id="6" pos="3250">
          <p15:clr>
            <a:srgbClr val="F26B43"/>
          </p15:clr>
        </p15:guide>
        <p15:guide id="7" pos="4430">
          <p15:clr>
            <a:srgbClr val="F26B43"/>
          </p15:clr>
        </p15:guide>
        <p15:guide id="8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pidemiologia.se.csalud@juntadeandalucia.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1880315"/>
            <a:ext cx="7766936" cy="2170521"/>
          </a:xfrm>
        </p:spPr>
        <p:txBody>
          <a:bodyPr/>
          <a:lstStyle/>
          <a:p>
            <a:pPr lvl="0" defTabSz="914400">
              <a:spcBef>
                <a:spcPts val="0"/>
              </a:spcBef>
            </a:pPr>
            <a:r>
              <a:rPr lang="es-ES_tradnl" sz="6000" b="1" dirty="0" smtClean="0">
                <a:ln w="22225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Arial Narrow" charset="0"/>
                <a:cs typeface="Arial Narrow" charset="0"/>
              </a:rPr>
              <a:t>COLEGIO ITÁLICA</a:t>
            </a:r>
            <a:r>
              <a:rPr lang="es-ES_tradnl" sz="6000" b="1" dirty="0">
                <a:ln w="22225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Arial Narrow" charset="0"/>
                <a:cs typeface="Arial Narrow" charset="0"/>
              </a:rPr>
              <a:t/>
            </a:r>
            <a:br>
              <a:rPr lang="es-ES_tradnl" sz="6000" b="1" dirty="0">
                <a:ln w="22225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Arial Narrow" charset="0"/>
                <a:cs typeface="Arial Narrow" charset="0"/>
              </a:rPr>
            </a:br>
            <a:endParaRPr lang="es-ES" sz="600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accent6">
                    <a:lumMod val="75000"/>
                  </a:schemeClr>
                </a:solidFill>
              </a:rPr>
              <a:t>CURSO 20/21</a:t>
            </a:r>
            <a:endParaRPr lang="es-E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658" y="3629160"/>
            <a:ext cx="2575641" cy="20633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643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493689"/>
            <a:ext cx="8596668" cy="1666899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En estos momentos es fundamental la colaboración de todos/as. Antes de salir de casa: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lnSpc>
                <a:spcPct val="107000"/>
              </a:lnSpc>
              <a:spcBef>
                <a:spcPts val="0"/>
              </a:spcBef>
              <a:buClrTx/>
              <a:buSzTx/>
              <a:buFont typeface="Cambria" panose="02040503050406030204" pitchFamily="18" charset="0"/>
              <a:buChar char="-"/>
            </a:pPr>
            <a:r>
              <a:rPr lang="es-ES" sz="24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No llevar a los niños con </a:t>
            </a:r>
            <a:r>
              <a:rPr lang="es-ES" sz="24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sı́ntomas</a:t>
            </a:r>
            <a:r>
              <a:rPr lang="es-ES" sz="24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al centro educativo,</a:t>
            </a:r>
            <a:r>
              <a:rPr lang="es-ES" sz="2400" dirty="0">
                <a:solidFill>
                  <a:srgbClr val="9D0F00"/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s-ES" sz="2400" dirty="0">
                <a:solidFill>
                  <a:schemeClr val="tx1"/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o si se encuentran en período de cuarentena domiciliaria por haber tenido contacto con alguna persona con </a:t>
            </a:r>
            <a:r>
              <a:rPr lang="es-ES" sz="2400" dirty="0" err="1">
                <a:solidFill>
                  <a:schemeClr val="tx1"/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sı́ntomas</a:t>
            </a:r>
            <a:r>
              <a:rPr lang="es-ES" sz="2400" dirty="0">
                <a:solidFill>
                  <a:schemeClr val="tx1"/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o diagnosticado de COVID-19</a:t>
            </a:r>
            <a:r>
              <a:rPr lang="es-E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.</a:t>
            </a:r>
          </a:p>
          <a:p>
            <a:pPr lvl="0">
              <a:lnSpc>
                <a:spcPct val="107000"/>
              </a:lnSpc>
              <a:buFont typeface="Cambria" panose="02040503050406030204" pitchFamily="18" charset="0"/>
              <a:buChar char="-"/>
            </a:pPr>
            <a:r>
              <a:rPr lang="es-ES" sz="24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Informar al centro de la </a:t>
            </a:r>
            <a:r>
              <a:rPr lang="es-ES" sz="24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aparición</a:t>
            </a:r>
            <a:r>
              <a:rPr lang="es-ES" sz="24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de cualquier caso de COVID-19 en el entorno familiar del </a:t>
            </a:r>
            <a:r>
              <a:rPr lang="es-ES" sz="24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niño</a:t>
            </a:r>
            <a:r>
              <a:rPr lang="es-ES" sz="24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y de informar al centro de cualquier incidencia relacionada con el alumno.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Cambria" panose="02040503050406030204" pitchFamily="18" charset="0"/>
            </a:endParaRPr>
          </a:p>
          <a:p>
            <a:pPr lvl="0" defTabSz="914400">
              <a:lnSpc>
                <a:spcPct val="107000"/>
              </a:lnSpc>
              <a:spcBef>
                <a:spcPts val="0"/>
              </a:spcBef>
              <a:buClrTx/>
              <a:buSzTx/>
              <a:buFont typeface="Cambria" panose="02040503050406030204" pitchFamily="18" charset="0"/>
              <a:buChar char="-"/>
            </a:pPr>
            <a:r>
              <a:rPr lang="es-ES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Teléfono de </a:t>
            </a:r>
            <a:r>
              <a:rPr lang="es-ES" sz="24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epidemiología de SEVILLA 955 006 893 </a:t>
            </a:r>
            <a:r>
              <a:rPr lang="es-ES" sz="2400" u="sng" dirty="0">
                <a:solidFill>
                  <a:srgbClr val="0563C1"/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  <a:hlinkClick r:id="rId2"/>
              </a:rPr>
              <a:t>epidemiologia.se.csalud@juntadeandalucia.es</a:t>
            </a:r>
            <a:endParaRPr lang="es-E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mbria" panose="020405030504060302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9825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1576" y="326265"/>
            <a:ext cx="8596668" cy="665408"/>
          </a:xfrm>
        </p:spPr>
        <p:txBody>
          <a:bodyPr/>
          <a:lstStyle/>
          <a:p>
            <a:r>
              <a:rPr lang="es-ES" dirty="0" smtClean="0"/>
              <a:t>ACTUACIÓN ANTE CASOS DE SOSPECHAS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17301" y="1171977"/>
            <a:ext cx="9865217" cy="5081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algn="just" defTabSz="914400">
              <a:lnSpc>
                <a:spcPct val="170000"/>
              </a:lnSpc>
              <a:spcBef>
                <a:spcPts val="1000"/>
              </a:spcBef>
              <a:buFont typeface="Arial"/>
              <a:buChar char="•"/>
            </a:pPr>
            <a:r>
              <a:rPr lang="es-ES" sz="1600" dirty="0">
                <a:solidFill>
                  <a:prstClr val="black"/>
                </a:solidFill>
                <a:latin typeface="Comic Sans MS"/>
                <a:ea typeface="Arial Hebrew" charset="-79"/>
                <a:cs typeface="Arial Hebrew" charset="-79"/>
              </a:rPr>
              <a:t>Cuando un alumno/a inicie</a:t>
            </a:r>
            <a:r>
              <a:rPr lang="es-ES" sz="1600" b="1" dirty="0">
                <a:solidFill>
                  <a:prstClr val="black"/>
                </a:solidFill>
                <a:latin typeface="Comic Sans MS"/>
                <a:ea typeface="Arial Hebrew" charset="-79"/>
                <a:cs typeface="Arial Hebrew" charset="-79"/>
              </a:rPr>
              <a:t> síntomas o estos sean detectados por personal del centro </a:t>
            </a:r>
            <a:r>
              <a:rPr lang="es-ES" sz="1600" dirty="0">
                <a:solidFill>
                  <a:prstClr val="black"/>
                </a:solidFill>
                <a:latin typeface="Comic Sans MS"/>
                <a:ea typeface="Arial Hebrew" charset="-79"/>
                <a:cs typeface="Arial Hebrew" charset="-79"/>
              </a:rPr>
              <a:t>durante la jornada escolar, se llevarán con normalidad a un espacio independiente (recibidor patio/ sala AMPA). Síntomas: infección respiratoria súbita que curse con otros síntomas como: fiebre, tos, falta de olfato o gusto, dolor </a:t>
            </a:r>
            <a:r>
              <a:rPr lang="es-ES" sz="1600" dirty="0" err="1">
                <a:solidFill>
                  <a:prstClr val="black"/>
                </a:solidFill>
                <a:latin typeface="Comic Sans MS"/>
                <a:ea typeface="Arial Hebrew" charset="-79"/>
                <a:cs typeface="Arial Hebrew" charset="-79"/>
              </a:rPr>
              <a:t>toráxico</a:t>
            </a:r>
            <a:r>
              <a:rPr lang="es-ES" sz="1600" dirty="0">
                <a:solidFill>
                  <a:prstClr val="black"/>
                </a:solidFill>
                <a:latin typeface="Comic Sans MS"/>
                <a:ea typeface="Arial Hebrew" charset="-79"/>
                <a:cs typeface="Arial Hebrew" charset="-79"/>
              </a:rPr>
              <a:t>, dolor muscular, diarrea.</a:t>
            </a:r>
          </a:p>
          <a:p>
            <a:pPr marL="228600" lvl="0" indent="-228600" algn="just" defTabSz="914400">
              <a:lnSpc>
                <a:spcPct val="170000"/>
              </a:lnSpc>
              <a:spcBef>
                <a:spcPts val="1000"/>
              </a:spcBef>
              <a:buFont typeface="Arial"/>
              <a:buChar char="•"/>
            </a:pPr>
            <a:r>
              <a:rPr lang="es-ES" sz="1600" dirty="0">
                <a:solidFill>
                  <a:srgbClr val="000000"/>
                </a:solidFill>
                <a:latin typeface="Comic Sans MS"/>
                <a:ea typeface="Arial Hebrew" charset="-79"/>
                <a:cs typeface="Arial Hebrew" charset="-79"/>
              </a:rPr>
              <a:t>Se facilitará </a:t>
            </a:r>
            <a:r>
              <a:rPr lang="es-ES" sz="1600" b="1" dirty="0">
                <a:solidFill>
                  <a:srgbClr val="000000"/>
                </a:solidFill>
                <a:latin typeface="Comic Sans MS"/>
                <a:ea typeface="Arial Hebrew" charset="-79"/>
                <a:cs typeface="Arial Hebrew" charset="-79"/>
              </a:rPr>
              <a:t>mascarilla quirúrgica</a:t>
            </a:r>
            <a:r>
              <a:rPr lang="es-ES" sz="1600" dirty="0">
                <a:solidFill>
                  <a:srgbClr val="000000"/>
                </a:solidFill>
                <a:latin typeface="Comic Sans MS"/>
                <a:ea typeface="Arial Hebrew" charset="-79"/>
                <a:cs typeface="Arial Hebrew" charset="-79"/>
              </a:rPr>
              <a:t> al alumno/a y al adulto que lo/la acompañe. Se llamará a su familia (para que venga a recogerlo) contactando a su vez con el Centro de Salud (enfermera de referencia).</a:t>
            </a:r>
          </a:p>
          <a:p>
            <a:pPr marL="228600" lvl="0" indent="-228600" algn="just" defTabSz="914400">
              <a:lnSpc>
                <a:spcPct val="170000"/>
              </a:lnSpc>
              <a:spcBef>
                <a:spcPts val="1000"/>
              </a:spcBef>
              <a:buFont typeface="Arial"/>
              <a:buChar char="•"/>
            </a:pPr>
            <a:r>
              <a:rPr lang="es-ES" sz="1600" dirty="0">
                <a:solidFill>
                  <a:srgbClr val="000000"/>
                </a:solidFill>
                <a:latin typeface="Comic Sans MS"/>
                <a:ea typeface="Calibri" panose="020F0502020204030204" pitchFamily="34" charset="0"/>
                <a:cs typeface="Cambria" panose="02040503050406030204" pitchFamily="18" charset="0"/>
              </a:rPr>
              <a:t>Quedarán en </a:t>
            </a:r>
            <a:r>
              <a:rPr lang="es-ES" sz="1600" b="1" dirty="0">
                <a:solidFill>
                  <a:srgbClr val="000000"/>
                </a:solidFill>
                <a:latin typeface="Comic Sans MS"/>
                <a:ea typeface="Calibri" panose="020F0502020204030204" pitchFamily="34" charset="0"/>
                <a:cs typeface="Cambria" panose="02040503050406030204" pitchFamily="18" charset="0"/>
              </a:rPr>
              <a:t>aislamiento en su domicilio </a:t>
            </a:r>
            <a:r>
              <a:rPr lang="es-ES" sz="1600" dirty="0">
                <a:solidFill>
                  <a:srgbClr val="000000"/>
                </a:solidFill>
                <a:latin typeface="Comic Sans MS"/>
                <a:ea typeface="Calibri" panose="020F0502020204030204" pitchFamily="34" charset="0"/>
                <a:cs typeface="Cambria" panose="02040503050406030204" pitchFamily="18" charset="0"/>
              </a:rPr>
              <a:t>hasta que el referente sanitario realice contacto telefónico. Éste mismo articulará la cita con el pediatra o médico de familia, si fuera necesario.</a:t>
            </a:r>
          </a:p>
          <a:p>
            <a:pPr marL="228600" lvl="0" indent="-228600" algn="just" defTabSz="914400">
              <a:lnSpc>
                <a:spcPct val="170000"/>
              </a:lnSpc>
              <a:spcBef>
                <a:spcPts val="1000"/>
              </a:spcBef>
              <a:buFont typeface="Arial"/>
              <a:buChar char="•"/>
            </a:pPr>
            <a:r>
              <a:rPr lang="es-ES" sz="1600" dirty="0">
                <a:solidFill>
                  <a:srgbClr val="000000"/>
                </a:solidFill>
                <a:latin typeface="Comic Sans MS"/>
                <a:ea typeface="Calibri" panose="020F0502020204030204" pitchFamily="34" charset="0"/>
                <a:cs typeface="Cambria" panose="02040503050406030204" pitchFamily="18" charset="0"/>
              </a:rPr>
              <a:t>En el caso de percibir que la persona que inicia </a:t>
            </a:r>
            <a:r>
              <a:rPr lang="es-ES" sz="1600" dirty="0" err="1">
                <a:solidFill>
                  <a:srgbClr val="000000"/>
                </a:solidFill>
                <a:latin typeface="Comic Sans MS"/>
                <a:ea typeface="Calibri" panose="020F0502020204030204" pitchFamily="34" charset="0"/>
                <a:cs typeface="Cambria" panose="02040503050406030204" pitchFamily="18" charset="0"/>
              </a:rPr>
              <a:t>sí́ntomas</a:t>
            </a:r>
            <a:r>
              <a:rPr lang="es-ES" sz="1600" dirty="0">
                <a:solidFill>
                  <a:srgbClr val="000000"/>
                </a:solidFill>
                <a:latin typeface="Comic Sans MS"/>
                <a:ea typeface="Calibri" panose="020F0502020204030204" pitchFamily="34" charset="0"/>
                <a:cs typeface="Cambria" panose="02040503050406030204" pitchFamily="18" charset="0"/>
              </a:rPr>
              <a:t> está en una </a:t>
            </a:r>
            <a:r>
              <a:rPr lang="es-ES" sz="1600" dirty="0" err="1">
                <a:solidFill>
                  <a:srgbClr val="000000"/>
                </a:solidFill>
                <a:latin typeface="Comic Sans MS"/>
                <a:ea typeface="Calibri" panose="020F0502020204030204" pitchFamily="34" charset="0"/>
                <a:cs typeface="Cambria" panose="02040503050406030204" pitchFamily="18" charset="0"/>
              </a:rPr>
              <a:t>situación</a:t>
            </a:r>
            <a:r>
              <a:rPr lang="es-ES" sz="1600" dirty="0">
                <a:solidFill>
                  <a:srgbClr val="000000"/>
                </a:solidFill>
                <a:latin typeface="Comic Sans MS"/>
                <a:ea typeface="Calibri" panose="020F0502020204030204" pitchFamily="34" charset="0"/>
                <a:cs typeface="Cambria" panose="02040503050406030204" pitchFamily="18" charset="0"/>
              </a:rPr>
              <a:t> de gravedad o tiene dificultad para respirar se avisará al 112.</a:t>
            </a:r>
            <a:endParaRPr lang="es-ES" sz="1600" dirty="0">
              <a:solidFill>
                <a:srgbClr val="000000"/>
              </a:solidFill>
              <a:latin typeface="Comic Sans MS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65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6366" y="257577"/>
            <a:ext cx="8887637" cy="489397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sz="1700" dirty="0" smtClean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  <a:t/>
            </a:r>
            <a:br>
              <a:rPr lang="es-ES" sz="1700" dirty="0" smtClean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</a:br>
            <a:r>
              <a:rPr lang="es-ES" sz="1700" dirty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  <a:t/>
            </a:r>
            <a:br>
              <a:rPr lang="es-ES" sz="1700" dirty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</a:br>
            <a:r>
              <a:rPr lang="es-ES" sz="2000" dirty="0" smtClean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  <a:t>Según </a:t>
            </a:r>
            <a:r>
              <a:rPr lang="es-ES" sz="2000" dirty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  <a:t>la normativa, se procederá de la siguiente forma</a:t>
            </a:r>
            <a:r>
              <a:rPr lang="es-ES" sz="2000" dirty="0" smtClean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  <a:t>:</a:t>
            </a:r>
            <a:br>
              <a:rPr lang="es-ES" sz="2000" dirty="0" smtClean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</a:br>
            <a:r>
              <a:rPr lang="es-ES" sz="2000" dirty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  <a:t/>
            </a:r>
            <a:br>
              <a:rPr lang="es-ES" sz="2000" dirty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</a:br>
            <a:r>
              <a:rPr lang="es-ES" sz="28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1.- La </a:t>
            </a:r>
            <a:r>
              <a:rPr lang="es-ES" sz="2800" dirty="0" err="1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Dirección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del centro contactará con la </a:t>
            </a:r>
            <a:r>
              <a:rPr lang="es-ES" sz="2800" dirty="0" err="1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Delegación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Territorial de Salud.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8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2.- Se </a:t>
            </a:r>
            <a:r>
              <a:rPr lang="es-ES" sz="2800" dirty="0" err="1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dispondra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́ de un listado de los alumnos (con los </a:t>
            </a:r>
            <a:r>
              <a:rPr lang="es-ES" sz="2800" dirty="0" err="1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teléfonos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de contacto) y de los docentes que hayan tenido contacto con los alumnos de esa aula, así como otros posibles contactos (de comedor o aula matinal).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7335" y="5151548"/>
            <a:ext cx="8596668" cy="889813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rgbClr val="C00000"/>
                </a:solidFill>
              </a:rPr>
              <a:t>ACTUACIÓN ANTE CASOS DE CONFIRMACIÓN</a:t>
            </a:r>
            <a:endParaRPr lang="es-E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2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CASOS CONFIRMADOS Y CONOCIDOS POR EL CENTRO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5745" y="1930400"/>
            <a:ext cx="4185623" cy="806845"/>
          </a:xfrm>
        </p:spPr>
        <p:txBody>
          <a:bodyPr/>
          <a:lstStyle/>
          <a:p>
            <a:endParaRPr lang="es-ES" dirty="0" smtClean="0">
              <a:solidFill>
                <a:srgbClr val="00B050"/>
              </a:solidFill>
            </a:endParaRPr>
          </a:p>
          <a:p>
            <a:endParaRPr lang="es-ES" dirty="0">
              <a:solidFill>
                <a:srgbClr val="00B050"/>
              </a:solidFill>
            </a:endParaRPr>
          </a:p>
          <a:p>
            <a:r>
              <a:rPr lang="es-ES" dirty="0" smtClean="0">
                <a:solidFill>
                  <a:srgbClr val="00B050"/>
                </a:solidFill>
              </a:rPr>
              <a:t>EN HORARIO ESCOLAR</a:t>
            </a:r>
          </a:p>
          <a:p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" defTabSz="914400">
              <a:lnSpc>
                <a:spcPct val="170000"/>
              </a:lnSpc>
              <a:buClrTx/>
              <a:buSzTx/>
              <a:buNone/>
            </a:pPr>
            <a:r>
              <a:rPr lang="es-ES" sz="1700" dirty="0" smtClean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  <a:t>- Se </a:t>
            </a:r>
            <a:r>
              <a:rPr lang="es-ES" sz="1700" dirty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  <a:t>procederá a contactar con las familias de los alumnos/as de la misma clase, para que de forma escalonada los recojan.</a:t>
            </a:r>
          </a:p>
          <a:p>
            <a:pPr marL="0" lvl="0" indent="0" algn="just" defTabSz="914400">
              <a:lnSpc>
                <a:spcPct val="170000"/>
              </a:lnSpc>
              <a:buClrTx/>
              <a:buSzTx/>
              <a:buNone/>
            </a:pPr>
            <a:r>
              <a:rPr lang="es-ES" sz="1700" dirty="0" smtClean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  <a:t>- Se </a:t>
            </a:r>
            <a:r>
              <a:rPr lang="es-ES" sz="1700" dirty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  <a:t>mantendrán las medidas de protección y se informará que deben </a:t>
            </a:r>
            <a:r>
              <a:rPr lang="es-ES" sz="1700" u="sng" dirty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  <a:t>iniciar un período de cuarentena</a:t>
            </a:r>
            <a:r>
              <a:rPr lang="es-ES" sz="1700" dirty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  <a:t>, sin menoscabo que desde Atención Primaria de Salud contactarán con cada uno de ellos. </a:t>
            </a:r>
            <a:endParaRPr lang="es-ES_tradnl" sz="1700" dirty="0">
              <a:solidFill>
                <a:prstClr val="black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88382" y="1545466"/>
            <a:ext cx="4609409" cy="631064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FUERA DEL HORARIO ESCOLAR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88382" y="2737245"/>
            <a:ext cx="4609409" cy="3304117"/>
          </a:xfrm>
        </p:spPr>
        <p:txBody>
          <a:bodyPr>
            <a:normAutofit fontScale="77500" lnSpcReduction="20000"/>
          </a:bodyPr>
          <a:lstStyle/>
          <a:p>
            <a:pPr marL="457200" lvl="1" indent="0" algn="just" defTabSz="914400">
              <a:lnSpc>
                <a:spcPct val="170000"/>
              </a:lnSpc>
              <a:spcBef>
                <a:spcPts val="0"/>
              </a:spcBef>
              <a:buClrTx/>
              <a:buSzTx/>
              <a:buNone/>
            </a:pPr>
            <a:r>
              <a:rPr lang="es-ES" sz="1800" dirty="0" smtClean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  <a:t>- Se </a:t>
            </a:r>
            <a:r>
              <a:rPr lang="es-ES" sz="1800" dirty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  <a:t>contactará con las familias de los alumnos/as de la misma clase para que no acudan al centro. </a:t>
            </a:r>
          </a:p>
          <a:p>
            <a:pPr marL="457200" lvl="1" indent="0" algn="just" defTabSz="914400">
              <a:lnSpc>
                <a:spcPct val="170000"/>
              </a:lnSpc>
              <a:spcBef>
                <a:spcPts val="0"/>
              </a:spcBef>
              <a:buClrTx/>
              <a:buSzTx/>
              <a:buNone/>
            </a:pPr>
            <a:r>
              <a:rPr lang="es-ES" sz="1800" dirty="0" smtClean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  <a:t>- Se </a:t>
            </a:r>
            <a:r>
              <a:rPr lang="es-ES" sz="1800" dirty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  <a:t>informará que </a:t>
            </a:r>
            <a:r>
              <a:rPr lang="es-ES" sz="1800" u="sng" dirty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  <a:t>deben iniciar un período de cuarentena</a:t>
            </a:r>
            <a:r>
              <a:rPr lang="es-ES" sz="1800" dirty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  <a:t>, sin menoscabo que desde Atención Primaria de Salud contactarán con cada uno de ellos.</a:t>
            </a:r>
            <a:endParaRPr lang="es-ES_tradnl" sz="1800" dirty="0">
              <a:solidFill>
                <a:prstClr val="black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0" lvl="0" indent="0" algn="just" defTabSz="914400">
              <a:lnSpc>
                <a:spcPct val="170000"/>
              </a:lnSpc>
              <a:spcBef>
                <a:spcPts val="0"/>
              </a:spcBef>
              <a:buClrTx/>
              <a:buSzTx/>
              <a:buNone/>
            </a:pPr>
            <a:r>
              <a:rPr lang="es-ES" sz="1600" b="1" dirty="0">
                <a:solidFill>
                  <a:srgbClr val="00B050"/>
                </a:solidFill>
                <a:latin typeface="Arial Hebrew" charset="-79"/>
                <a:ea typeface="Arial Hebrew" charset="-79"/>
                <a:cs typeface="Arial Hebrew" charset="-79"/>
              </a:rPr>
              <a:t>Docentes del aula donde se haya confirmado un caso de un alumno/a</a:t>
            </a:r>
            <a:r>
              <a:rPr lang="es-ES" sz="1600" dirty="0">
                <a:solidFill>
                  <a:srgbClr val="00B050"/>
                </a:solidFill>
                <a:latin typeface="Arial Hebrew" charset="-79"/>
                <a:ea typeface="Arial Hebrew" charset="-79"/>
                <a:cs typeface="Arial Hebrew" charset="-79"/>
              </a:rPr>
              <a:t>: </a:t>
            </a:r>
            <a:r>
              <a:rPr lang="es-ES" sz="1600" dirty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  <a:t>será Epidemiología del Distrito APS/Agrupación de Gestión Sanitaria de referencia quien realizará una evaluación.</a:t>
            </a:r>
          </a:p>
        </p:txBody>
      </p:sp>
    </p:spTree>
    <p:extLst>
      <p:ext uri="{BB962C8B-B14F-4D97-AF65-F5344CB8AC3E}">
        <p14:creationId xmlns:p14="http://schemas.microsoft.com/office/powerpoint/2010/main" val="473275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99504"/>
          </a:xfrm>
        </p:spPr>
        <p:txBody>
          <a:bodyPr/>
          <a:lstStyle/>
          <a:p>
            <a:pPr algn="ctr"/>
            <a:r>
              <a:rPr lang="es-ES" dirty="0" smtClean="0"/>
              <a:t>ACTUACIONES POSTERIORES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7335" y="2356834"/>
            <a:ext cx="8596668" cy="368452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es-ES" sz="30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Respecto a las aulas y espacios del centro donde se haya confirmado un caso,–incluido personal docente o no docente– se </a:t>
            </a:r>
            <a:r>
              <a:rPr lang="es-ES" sz="30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procedera</a:t>
            </a:r>
            <a:r>
              <a:rPr lang="es-ES" sz="30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́ a realizar una L+D de acuerdo a lo establecido en el Plan reforzado de L+D.</a:t>
            </a:r>
            <a:endParaRPr lang="es-E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s-ES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 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9691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olaboras o Cooperas? No solo una cuestión semántica – REGULATORY3 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76"/>
          <a:stretch/>
        </p:blipFill>
        <p:spPr bwMode="auto">
          <a:xfrm>
            <a:off x="8636003" y="0"/>
            <a:ext cx="35559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olaboras o Cooperas? No solo una cuestión semántica – REGULATORY3 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24"/>
          <a:stretch/>
        </p:blipFill>
        <p:spPr bwMode="auto">
          <a:xfrm>
            <a:off x="0" y="0"/>
            <a:ext cx="3742267" cy="683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3141135" y="2093670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914400"/>
            <a:r>
              <a:rPr lang="es-ES_tradnl" sz="2800" dirty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  <a:t>"Todos hemos de cooperar, aquí no hay uno solo y los demás son comparsa, sino que cada cual tiene su sitio, su deber, su responsabilidad." </a:t>
            </a:r>
          </a:p>
          <a:p>
            <a:pPr lvl="0" algn="ctr" defTabSz="914400"/>
            <a:endParaRPr lang="es-ES_tradnl" sz="2800" dirty="0">
              <a:solidFill>
                <a:prstClr val="black"/>
              </a:solidFill>
              <a:latin typeface="Calibri" panose="020F0502020204030204"/>
            </a:endParaRPr>
          </a:p>
          <a:p>
            <a:pPr lvl="0" algn="ctr" defTabSz="914400"/>
            <a:r>
              <a:rPr lang="es-ES_tradnl" sz="2800" b="1" dirty="0">
                <a:solidFill>
                  <a:prstClr val="black"/>
                </a:solidFill>
                <a:latin typeface="Arial Hebrew" charset="-79"/>
                <a:ea typeface="Arial Hebrew" charset="-79"/>
                <a:cs typeface="Arial Hebrew" charset="-79"/>
              </a:rPr>
              <a:t>Pedro Poveda</a:t>
            </a:r>
          </a:p>
        </p:txBody>
      </p:sp>
    </p:spTree>
    <p:extLst>
      <p:ext uri="{BB962C8B-B14F-4D97-AF65-F5344CB8AC3E}">
        <p14:creationId xmlns:p14="http://schemas.microsoft.com/office/powerpoint/2010/main" val="214038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>
            <a:extLst>
              <a:ext uri="{FF2B5EF4-FFF2-40B4-BE49-F238E27FC236}">
                <a16:creationId xmlns="" xmlns:a16="http://schemas.microsoft.com/office/drawing/2014/main" id="{7671E014-38A6-4604-84E2-0E92500FBC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" dirty="0" smtClean="0"/>
              <a:t>CURSO</a:t>
            </a:r>
            <a:r>
              <a:rPr lang="es" dirty="0"/>
              <a:t/>
            </a:r>
            <a:br>
              <a:rPr lang="es" dirty="0"/>
            </a:br>
            <a:r>
              <a:rPr lang="es" dirty="0" smtClean="0"/>
              <a:t>20/21</a:t>
            </a:r>
            <a:endParaRPr lang="es" dirty="0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es-ES" sz="6000" dirty="0" smtClean="0"/>
              <a:t>COLEGIO</a:t>
            </a:r>
            <a:br>
              <a:rPr lang="es-ES" sz="6000" dirty="0" smtClean="0"/>
            </a:br>
            <a:r>
              <a:rPr lang="es-ES" sz="6000" dirty="0" smtClean="0"/>
              <a:t>ITÁLICA</a:t>
            </a:r>
            <a:endParaRPr lang="es" sz="6000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ctr" rtl="0"/>
            <a:r>
              <a:rPr lang="es" dirty="0" smtClean="0"/>
              <a:t>SEVILLA</a:t>
            </a:r>
            <a:endParaRPr lang="es" dirty="0"/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1" r="92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609680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491_TF66931380" id="{FA304A21-F843-41B5-8646-9ABC0DA5771C}" vid="{3D23BB0D-90EE-4E67-BF03-B8AFFCF74F32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488</Words>
  <Application>Microsoft Office PowerPoint</Application>
  <PresentationFormat>Panorámica</PresentationFormat>
  <Paragraphs>33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21" baseType="lpstr">
      <vt:lpstr>Arial</vt:lpstr>
      <vt:lpstr>Arial Hebrew</vt:lpstr>
      <vt:lpstr>Arial Narrow</vt:lpstr>
      <vt:lpstr>Calibri</vt:lpstr>
      <vt:lpstr>Cambria</vt:lpstr>
      <vt:lpstr>Century Gothic</vt:lpstr>
      <vt:lpstr>Comic Sans MS</vt:lpstr>
      <vt:lpstr>Franklin Gothic Book</vt:lpstr>
      <vt:lpstr>Times New Roman</vt:lpstr>
      <vt:lpstr>Trebuchet MS</vt:lpstr>
      <vt:lpstr>Wingdings 3</vt:lpstr>
      <vt:lpstr>Faceta</vt:lpstr>
      <vt:lpstr>Tema de Office</vt:lpstr>
      <vt:lpstr>COLEGIO ITÁLICA </vt:lpstr>
      <vt:lpstr>En estos momentos es fundamental la colaboración de todos/as. Antes de salir de casa:</vt:lpstr>
      <vt:lpstr>ACTUACIÓN ANTE CASOS DE SOSPECHAS</vt:lpstr>
      <vt:lpstr>  Según la normativa, se procederá de la siguiente forma:  1.- La Dirección del centro contactará con la Delegación Territorial de Salud. 2.- Se dispondrá de un listado de los alumnos (con los teléfonos de contacto) y de los docentes que hayan tenido contacto con los alumnos de esa aula, así como otros posibles contactos (de comedor o aula matinal). </vt:lpstr>
      <vt:lpstr>CASOS CONFIRMADOS Y CONOCIDOS POR EL CENTRO</vt:lpstr>
      <vt:lpstr>ACTUACIONES POSTERIORES</vt:lpstr>
      <vt:lpstr>Presentación de PowerPoint</vt:lpstr>
      <vt:lpstr>COLEGIO ITÁLICA</vt:lpstr>
    </vt:vector>
  </TitlesOfParts>
  <Company>TuSoft.org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COLEGIO ITÁLICA</dc:title>
  <dc:creator>M Ángeles García Gómez</dc:creator>
  <cp:lastModifiedBy>M Ángeles García Gómez</cp:lastModifiedBy>
  <cp:revision>6</cp:revision>
  <dcterms:created xsi:type="dcterms:W3CDTF">2020-09-06T22:25:05Z</dcterms:created>
  <dcterms:modified xsi:type="dcterms:W3CDTF">2020-09-09T15:11:37Z</dcterms:modified>
</cp:coreProperties>
</file>